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Masters/slideMaster4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theme/theme2.xml" ContentType="application/vnd.openxmlformats-officedocument.theme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theme/theme3.xml" ContentType="application/vnd.openxmlformats-officedocument.theme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theme/theme4.xml" ContentType="application/vnd.openxmlformats-officedocument.theme+xml"/>
  <Override PartName="/ppt/theme/theme5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embedTrueTypeFonts="1" saveSubsetFonts="1" autoCompressPictures="0">
  <p:sldMasterIdLst>
    <p:sldMasterId id="2147483648" r:id="rId1"/>
    <p:sldMasterId id="2147483661" r:id="rId2"/>
    <p:sldMasterId id="2147483656" r:id="rId3"/>
    <p:sldMasterId id="2147483666" r:id="rId4"/>
  </p:sldMasterIdLst>
  <p:notesMasterIdLst>
    <p:notesMasterId r:id="rId10"/>
  </p:notesMasterIdLst>
  <p:sldIdLst>
    <p:sldId id="257" r:id="rId5"/>
    <p:sldId id="258" r:id="rId6"/>
    <p:sldId id="270" r:id="rId7"/>
    <p:sldId id="271" r:id="rId8"/>
    <p:sldId id="263" r:id="rId9"/>
  </p:sldIdLst>
  <p:sldSz cx="12192000" cy="6858000"/>
  <p:notesSz cx="6858000" cy="9144000"/>
  <p:embeddedFontLst>
    <p:embeddedFont>
      <p:font typeface="Calibri" panose="020F0502020204030204" pitchFamily="34" charset="0"/>
      <p:regular r:id="rId11"/>
      <p:bold r:id="rId12"/>
      <p:italic r:id="rId13"/>
      <p:boldItalic r:id="rId14"/>
    </p:embeddedFont>
    <p:embeddedFont>
      <p:font typeface="SamsungOne 450C" panose="020B0506030303020204" charset="0"/>
      <p:regular r:id="rId15"/>
    </p:embeddedFont>
    <p:embeddedFont>
      <p:font typeface="SamsungOne 800C" panose="020B0906030303020204" charset="0"/>
      <p:bold r:id="rId16"/>
    </p:embeddedFont>
  </p:embeddedFontLst>
  <p:defaultTextStyle>
    <a:defPPr>
      <a:defRPr lang="ru-RU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44546A"/>
    <a:srgbClr val="005FD2"/>
    <a:srgbClr val="FFCC00"/>
    <a:srgbClr val="33CCFF"/>
    <a:srgbClr val="00FFFF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8015" autoAdjust="0"/>
    <p:restoredTop sz="94660"/>
  </p:normalViewPr>
  <p:slideViewPr>
    <p:cSldViewPr snapToGrid="0">
      <p:cViewPr varScale="1">
        <p:scale>
          <a:sx n="78" d="100"/>
          <a:sy n="78" d="100"/>
        </p:scale>
        <p:origin x="120" y="89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4.xml"/><Relationship Id="rId13" Type="http://schemas.openxmlformats.org/officeDocument/2006/relationships/font" Target="fonts/font3.fntdata"/><Relationship Id="rId18" Type="http://schemas.openxmlformats.org/officeDocument/2006/relationships/viewProps" Target="viewProps.xml"/><Relationship Id="rId3" Type="http://schemas.openxmlformats.org/officeDocument/2006/relationships/slideMaster" Target="slideMasters/slideMaster3.xml"/><Relationship Id="rId7" Type="http://schemas.openxmlformats.org/officeDocument/2006/relationships/slide" Target="slides/slide3.xml"/><Relationship Id="rId12" Type="http://schemas.openxmlformats.org/officeDocument/2006/relationships/font" Target="fonts/font2.fntdata"/><Relationship Id="rId17" Type="http://schemas.openxmlformats.org/officeDocument/2006/relationships/presProps" Target="presProps.xml"/><Relationship Id="rId2" Type="http://schemas.openxmlformats.org/officeDocument/2006/relationships/slideMaster" Target="slideMasters/slideMaster2.xml"/><Relationship Id="rId16" Type="http://schemas.openxmlformats.org/officeDocument/2006/relationships/font" Target="fonts/font6.fntdata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2.xml"/><Relationship Id="rId11" Type="http://schemas.openxmlformats.org/officeDocument/2006/relationships/font" Target="fonts/font1.fntdata"/><Relationship Id="rId5" Type="http://schemas.openxmlformats.org/officeDocument/2006/relationships/slide" Target="slides/slide1.xml"/><Relationship Id="rId15" Type="http://schemas.openxmlformats.org/officeDocument/2006/relationships/font" Target="fonts/font5.fntdata"/><Relationship Id="rId10" Type="http://schemas.openxmlformats.org/officeDocument/2006/relationships/notesMaster" Target="notesMasters/notesMaster1.xml"/><Relationship Id="rId19" Type="http://schemas.openxmlformats.org/officeDocument/2006/relationships/theme" Target="theme/theme1.xml"/><Relationship Id="rId4" Type="http://schemas.openxmlformats.org/officeDocument/2006/relationships/slideMaster" Target="slideMasters/slideMaster4.xml"/><Relationship Id="rId9" Type="http://schemas.openxmlformats.org/officeDocument/2006/relationships/slide" Target="slides/slide5.xml"/><Relationship Id="rId14" Type="http://schemas.openxmlformats.org/officeDocument/2006/relationships/font" Target="fonts/font4.fntdata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Верхний колонтитул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3" name="Дата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4F54CC1-97CB-44AD-8DAB-B216F30CF3E3}" type="datetimeFigureOut">
              <a:rPr lang="ru-RU" smtClean="0"/>
              <a:t>27.05.2021</a:t>
            </a:fld>
            <a:endParaRPr lang="ru-RU"/>
          </a:p>
        </p:txBody>
      </p:sp>
      <p:sp>
        <p:nvSpPr>
          <p:cNvPr id="4" name="Образ слайда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ru-RU"/>
          </a:p>
        </p:txBody>
      </p:sp>
      <p:sp>
        <p:nvSpPr>
          <p:cNvPr id="5" name="Заметки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6" name="Нижний колонтитул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ru-RU"/>
          </a:p>
        </p:txBody>
      </p:sp>
      <p:sp>
        <p:nvSpPr>
          <p:cNvPr id="7" name="Номер слайда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5C1BEDC-14E0-454C-9320-42DD4A99B1BA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312682589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2.xml"/></Relationships>
</file>

<file path=ppt/slideLayouts/_rels/slideLayout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8.png"/><Relationship Id="rId1" Type="http://schemas.openxmlformats.org/officeDocument/2006/relationships/slideMaster" Target="../slideMasters/slideMaster3.xml"/></Relationships>
</file>

<file path=ppt/slideLayouts/_rels/slideLayout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3.xml"/></Relationships>
</file>

<file path=ppt/slideLayouts/_rels/slideLayout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3.xml"/><Relationship Id="rId4" Type="http://schemas.openxmlformats.org/officeDocument/2006/relationships/image" Target="../media/image8.png"/></Relationships>
</file>

<file path=ppt/slideLayouts/_rels/slideLayout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3.xml"/></Relationships>
</file>

<file path=ppt/slideLayouts/_rels/slideLayout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4.xml"/></Relationships>
</file>

<file path=ppt/slideLayouts/_rels/slideLayout1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1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9.png"/><Relationship Id="rId1" Type="http://schemas.openxmlformats.org/officeDocument/2006/relationships/slideMaster" Target="../slideMasters/slideMaster4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png"/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4.xml"/></Relationships>
</file>

<file path=ppt/slideLayouts/_rels/slideLayout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Master" Target="../slideMasters/slideMaster1.xml"/><Relationship Id="rId4" Type="http://schemas.openxmlformats.org/officeDocument/2006/relationships/image" Target="../media/image2.png"/></Relationships>
</file>

<file path=ppt/slideLayouts/_rels/slideLayout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jpg"/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Master" Target="../slideMasters/slideMaster2.xml"/></Relationships>
</file>

<file path=ppt/slideLayouts/_rels/slideLayout8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_rels/slideLayout9.xml.rels><?xml version="1.0" encoding="UTF-8" standalone="yes"?>
<Relationships xmlns="http://schemas.openxmlformats.org/package/2006/relationships"><Relationship Id="rId3" Type="http://schemas.openxmlformats.org/officeDocument/2006/relationships/image" Target="../media/image7.png"/><Relationship Id="rId2" Type="http://schemas.openxmlformats.org/officeDocument/2006/relationships/image" Target="../media/image6.png"/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7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183302227"/>
      </p:ext>
    </p:extLst>
  </p:cSld>
  <p:clrMapOvr>
    <a:masterClrMapping/>
  </p:clrMapOvr>
  <p:transition spd="slow">
    <p:wipe dir="r"/>
  </p:transition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136E0A-2786-4EE7-B8D1-28A3A5239FC1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48390833"/>
      </p:ext>
    </p:extLst>
  </p:cSld>
  <p:clrMapOvr>
    <a:masterClrMapping/>
  </p:clrMapOvr>
  <p:transition spd="slow">
    <p:wipe dir="r"/>
  </p:transition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09CEEEEA-B454-43EA-A738-2FE34DF3CBD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481169" y="2199702"/>
            <a:ext cx="7035117" cy="2471799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15523514"/>
      </p:ext>
    </p:extLst>
  </p:cSld>
  <p:clrMapOvr>
    <a:masterClrMapping/>
  </p:clrMapOvr>
  <p:transition spd="slow">
    <p:wipe dir="r"/>
  </p:transition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EACD29C6-D1D2-4398-B94F-391245B802A0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7FBE2EBA-4DDE-446F-984D-3F41D0875DB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52037543"/>
      </p:ext>
    </p:extLst>
  </p:cSld>
  <p:clrMapOvr>
    <a:masterClrMapping/>
  </p:clrMapOvr>
  <p:transition spd="slow">
    <p:wipe dir="r"/>
  </p:transition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5F5847C-DF9A-4E8F-8AC9-E8FD12326484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84948" y="1294574"/>
            <a:ext cx="4802576" cy="16873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52180055"/>
      </p:ext>
    </p:extLst>
  </p:cSld>
  <p:clrMapOvr>
    <a:masterClrMapping/>
  </p:clrMapOvr>
  <p:transition spd="slow">
    <p:wipe dir="r"/>
  </p:transition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  <p:pic>
        <p:nvPicPr>
          <p:cNvPr id="22" name="Рисунок 21">
            <a:extLst>
              <a:ext uri="{FF2B5EF4-FFF2-40B4-BE49-F238E27FC236}">
                <a16:creationId xmlns:a16="http://schemas.microsoft.com/office/drawing/2014/main" id="{6E0BA85F-8686-49EF-92CE-C81DFD543457}"/>
              </a:ext>
            </a:extLst>
          </p:cNvPr>
          <p:cNvPicPr>
            <a:picLocks noChangeAspect="1"/>
          </p:cNvPicPr>
          <p:nvPr userDrawn="1"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47409985"/>
      </p:ext>
    </p:extLst>
  </p:cSld>
  <p:clrMapOvr>
    <a:masterClrMapping/>
  </p:clrMapOvr>
  <p:transition spd="slow">
    <p:wipe dir="r"/>
  </p:transition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F231331F-A4ED-4B6B-A362-4C33116611CC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13603914"/>
      </p:ext>
    </p:extLst>
  </p:cSld>
  <p:clrMapOvr>
    <a:masterClrMapping/>
  </p:clrMapOvr>
  <p:transition spd="slow">
    <p:wipe dir="r"/>
  </p:transition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3" y="2213452"/>
            <a:ext cx="6919273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740121415"/>
      </p:ext>
    </p:extLst>
  </p:cSld>
  <p:clrMapOvr>
    <a:masterClrMapping/>
  </p:clrMapOvr>
  <p:transition spd="slow">
    <p:wipe dir="r"/>
  </p:transition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485152269"/>
      </p:ext>
    </p:extLst>
  </p:cSld>
  <p:clrMapOvr>
    <a:masterClrMapping/>
  </p:clrMapOvr>
  <p:transition spd="slow">
    <p:wipe dir="r"/>
  </p:transition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0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102360827"/>
      </p:ext>
    </p:extLst>
  </p:cSld>
  <p:clrMapOvr>
    <a:masterClrMapping/>
  </p:clrMapOvr>
  <p:transition spd="slow">
    <p:wipe dir="r"/>
  </p:transition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5" y="284686"/>
            <a:ext cx="2256146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DE6FEDBC-E054-46D7-A4B5-BA17161830A3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C57BA726-7596-4684-987C-0418D082C45A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EAC0FEF1-F517-46FA-9D26-8F3BFCF6B2CB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4CB5A5B0-D5E2-4D8D-BA2A-CE01675CD744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359F6DE8-3C45-4A77-B595-BE5DECF4CD20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2065842707"/>
      </p:ext>
    </p:extLst>
  </p:cSld>
  <p:clrMapOvr>
    <a:masterClrMapping/>
  </p:clrMapOvr>
  <p:transition spd="slow">
    <p:wipe dir="r"/>
  </p:transition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3" name="Рисунок 12">
            <a:extLst>
              <a:ext uri="{FF2B5EF4-FFF2-40B4-BE49-F238E27FC236}">
                <a16:creationId xmlns:a16="http://schemas.microsoft.com/office/drawing/2014/main" id="{4A31B4A1-04B8-44D5-9807-F086E65FC243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>
            <a:off x="0" y="4385951"/>
            <a:ext cx="6421426" cy="2472050"/>
          </a:xfrm>
          <a:prstGeom prst="rect">
            <a:avLst/>
          </a:prstGeom>
        </p:spPr>
      </p:pic>
      <p:pic>
        <p:nvPicPr>
          <p:cNvPr id="18" name="Рисунок 17">
            <a:extLst>
              <a:ext uri="{FF2B5EF4-FFF2-40B4-BE49-F238E27FC236}">
                <a16:creationId xmlns:a16="http://schemas.microsoft.com/office/drawing/2014/main" id="{F29E0DE8-6BA8-4BCD-9713-F4117FC7D2A8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08" t="-1" r="589" b="48523"/>
          <a:stretch/>
        </p:blipFill>
        <p:spPr>
          <a:xfrm rot="10800000">
            <a:off x="5770574" y="-1"/>
            <a:ext cx="6421426" cy="2472050"/>
          </a:xfrm>
          <a:prstGeom prst="rect">
            <a:avLst/>
          </a:prstGeom>
        </p:spPr>
      </p:pic>
      <p:grpSp>
        <p:nvGrpSpPr>
          <p:cNvPr id="28" name="Группа 27">
            <a:extLst>
              <a:ext uri="{FF2B5EF4-FFF2-40B4-BE49-F238E27FC236}">
                <a16:creationId xmlns:a16="http://schemas.microsoft.com/office/drawing/2014/main" id="{07BBF26F-CF90-4923-AF12-668894DE37DC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29" name="Овал 28">
              <a:extLst>
                <a:ext uri="{FF2B5EF4-FFF2-40B4-BE49-F238E27FC236}">
                  <a16:creationId xmlns:a16="http://schemas.microsoft.com/office/drawing/2014/main" id="{33CD5DF1-0A51-4B8C-98D1-9408A20E705E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0" name="Овал 29">
              <a:extLst>
                <a:ext uri="{FF2B5EF4-FFF2-40B4-BE49-F238E27FC236}">
                  <a16:creationId xmlns:a16="http://schemas.microsoft.com/office/drawing/2014/main" id="{DD845DBC-7FF4-4F7E-BD11-080AB9E6BCD4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1" name="Овал 30">
              <a:extLst>
                <a:ext uri="{FF2B5EF4-FFF2-40B4-BE49-F238E27FC236}">
                  <a16:creationId xmlns:a16="http://schemas.microsoft.com/office/drawing/2014/main" id="{8732161D-26BD-4287-9735-97BEF0C8FD1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32" name="Группа 31">
            <a:extLst>
              <a:ext uri="{FF2B5EF4-FFF2-40B4-BE49-F238E27FC236}">
                <a16:creationId xmlns:a16="http://schemas.microsoft.com/office/drawing/2014/main" id="{C6C7C577-D02F-475A-A11A-44E37236557A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33" name="Овал 32">
              <a:extLst>
                <a:ext uri="{FF2B5EF4-FFF2-40B4-BE49-F238E27FC236}">
                  <a16:creationId xmlns:a16="http://schemas.microsoft.com/office/drawing/2014/main" id="{11A52B35-C6A7-4021-B646-C13FF1E6939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4" name="Овал 33">
              <a:extLst>
                <a:ext uri="{FF2B5EF4-FFF2-40B4-BE49-F238E27FC236}">
                  <a16:creationId xmlns:a16="http://schemas.microsoft.com/office/drawing/2014/main" id="{AD0BBEA0-20B7-47E7-9148-C2C0DB9C2B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35" name="Овал 34">
              <a:extLst>
                <a:ext uri="{FF2B5EF4-FFF2-40B4-BE49-F238E27FC236}">
                  <a16:creationId xmlns:a16="http://schemas.microsoft.com/office/drawing/2014/main" id="{F0A5DB99-6505-461F-95D0-9BF2F3882E33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689282344"/>
      </p:ext>
    </p:extLst>
  </p:cSld>
  <p:clrMapOvr>
    <a:masterClrMapping/>
  </p:clrMapOvr>
  <p:transition spd="slow">
    <p:wipe dir="r"/>
  </p:transition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545495A5-7BF2-415A-832E-632F6DF4CA54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910209"/>
      </p:ext>
    </p:extLst>
  </p:cSld>
  <p:clrMapOvr>
    <a:masterClrMapping/>
  </p:clrMapOvr>
  <p:transition spd="slow">
    <p:wipe dir="r"/>
  </p:transition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bg1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4"/>
          </a:xfrm>
          <a:prstGeom prst="rect">
            <a:avLst/>
          </a:prstGeom>
        </p:spPr>
      </p:pic>
      <p:grpSp>
        <p:nvGrpSpPr>
          <p:cNvPr id="12" name="Группа 11">
            <a:extLst>
              <a:ext uri="{FF2B5EF4-FFF2-40B4-BE49-F238E27FC236}">
                <a16:creationId xmlns:a16="http://schemas.microsoft.com/office/drawing/2014/main" id="{82A927BB-4456-4AA2-AF00-6090662CA4DC}"/>
              </a:ext>
            </a:extLst>
          </p:cNvPr>
          <p:cNvGrpSpPr/>
          <p:nvPr userDrawn="1"/>
        </p:nvGrpSpPr>
        <p:grpSpPr>
          <a:xfrm>
            <a:off x="-1" y="9429"/>
            <a:ext cx="1608943" cy="6839144"/>
            <a:chOff x="-1" y="9429"/>
            <a:chExt cx="1608943" cy="6839144"/>
          </a:xfrm>
        </p:grpSpPr>
        <p:pic>
          <p:nvPicPr>
            <p:cNvPr id="8" name="Рисунок 7">
              <a:extLst>
                <a:ext uri="{FF2B5EF4-FFF2-40B4-BE49-F238E27FC236}">
                  <a16:creationId xmlns:a16="http://schemas.microsoft.com/office/drawing/2014/main" id="{C463AE3D-6F37-4235-8BFD-EBD8FEC3C1BF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9" name="Рисунок 8">
              <a:extLst>
                <a:ext uri="{FF2B5EF4-FFF2-40B4-BE49-F238E27FC236}">
                  <a16:creationId xmlns:a16="http://schemas.microsoft.com/office/drawing/2014/main" id="{2B2F3198-1EA3-4864-9C8E-69839F491D92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  <p:grpSp>
        <p:nvGrpSpPr>
          <p:cNvPr id="13" name="Группа 12">
            <a:extLst>
              <a:ext uri="{FF2B5EF4-FFF2-40B4-BE49-F238E27FC236}">
                <a16:creationId xmlns:a16="http://schemas.microsoft.com/office/drawing/2014/main" id="{FD1F5E58-08B9-43B6-9CF8-68AF52E6DFA1}"/>
              </a:ext>
            </a:extLst>
          </p:cNvPr>
          <p:cNvGrpSpPr/>
          <p:nvPr userDrawn="1"/>
        </p:nvGrpSpPr>
        <p:grpSpPr>
          <a:xfrm rot="10800000">
            <a:off x="10549328" y="0"/>
            <a:ext cx="1608943" cy="6839144"/>
            <a:chOff x="-1" y="9429"/>
            <a:chExt cx="1608943" cy="6839144"/>
          </a:xfrm>
        </p:grpSpPr>
        <p:pic>
          <p:nvPicPr>
            <p:cNvPr id="14" name="Рисунок 13">
              <a:extLst>
                <a:ext uri="{FF2B5EF4-FFF2-40B4-BE49-F238E27FC236}">
                  <a16:creationId xmlns:a16="http://schemas.microsoft.com/office/drawing/2014/main" id="{344523D2-5A2A-4FE2-A104-DD929904318D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13961" b="54734"/>
            <a:stretch/>
          </p:blipFill>
          <p:spPr>
            <a:xfrm rot="5400000">
              <a:off x="-1030206" y="1039634"/>
              <a:ext cx="3201056" cy="1140645"/>
            </a:xfrm>
            <a:prstGeom prst="rect">
              <a:avLst/>
            </a:prstGeom>
          </p:spPr>
        </p:pic>
        <p:pic>
          <p:nvPicPr>
            <p:cNvPr id="15" name="Рисунок 14">
              <a:extLst>
                <a:ext uri="{FF2B5EF4-FFF2-40B4-BE49-F238E27FC236}">
                  <a16:creationId xmlns:a16="http://schemas.microsoft.com/office/drawing/2014/main" id="{60F1EB72-0D3C-4CF7-BA89-80474328040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00" t="55842"/>
            <a:stretch/>
          </p:blipFill>
          <p:spPr>
            <a:xfrm rot="16200000">
              <a:off x="-796056" y="4443574"/>
              <a:ext cx="3201056" cy="160894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1854442229"/>
      </p:ext>
    </p:extLst>
  </p:cSld>
  <p:clrMapOvr>
    <a:masterClrMapping/>
  </p:clrMapOvr>
  <p:transition spd="slow">
    <p:wipe dir="r"/>
  </p:transition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1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6EBF6EA5-4E5B-4CD5-90BE-6CA4D9B0937E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5400000">
            <a:off x="-1030206" y="1039634"/>
            <a:ext cx="3201056" cy="1140645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E50C46FF-DB49-4C1C-AE2F-D07AD97199BC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55842"/>
          <a:stretch/>
        </p:blipFill>
        <p:spPr>
          <a:xfrm rot="16200000">
            <a:off x="-796056" y="4443574"/>
            <a:ext cx="3201056" cy="1608941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FBF37052-BE88-4EBF-AE14-CA53F211E9DA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00" t="13961" b="54734"/>
          <a:stretch/>
        </p:blipFill>
        <p:spPr>
          <a:xfrm rot="16200000">
            <a:off x="9987420" y="4668294"/>
            <a:ext cx="3201056" cy="11406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455829964"/>
      </p:ext>
    </p:extLst>
  </p:cSld>
  <p:clrMapOvr>
    <a:masterClrMapping/>
  </p:clrMapOvr>
  <p:transition spd="slow">
    <p:wipe dir="r"/>
  </p:transition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Final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33DF5192-23A1-4E74-948A-DD7949D7E813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0"/>
            <a:ext cx="12192000" cy="6858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6258894"/>
      </p:ext>
    </p:extLst>
  </p:cSld>
  <p:clrMapOvr>
    <a:masterClrMapping/>
  </p:clrMapOvr>
  <p:transition spd="slow">
    <p:wipe dir="r"/>
  </p:transition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Рисунок 16">
            <a:extLst>
              <a:ext uri="{FF2B5EF4-FFF2-40B4-BE49-F238E27FC236}">
                <a16:creationId xmlns:a16="http://schemas.microsoft.com/office/drawing/2014/main" id="{060B23B0-1F13-4112-BAB2-7DFE67F06978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13812" y="2213452"/>
            <a:ext cx="6919275" cy="2431096"/>
          </a:xfrm>
          <a:prstGeom prst="rect">
            <a:avLst/>
          </a:prstGeom>
        </p:spPr>
      </p:pic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2278870086"/>
      </p:ext>
    </p:extLst>
  </p:cSld>
  <p:clrMapOvr>
    <a:masterClrMapping/>
  </p:clrMapOvr>
  <p:transition spd="slow">
    <p:wipe dir="r"/>
  </p:transition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Hat Title Clea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FAA3525C-0A75-4AFA-928A-2FF8C3676424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>
            <a:off x="0" y="4380703"/>
            <a:ext cx="6483302" cy="2477297"/>
          </a:xfrm>
          <a:prstGeom prst="rect">
            <a:avLst/>
          </a:prstGeom>
        </p:spPr>
      </p:pic>
      <p:pic>
        <p:nvPicPr>
          <p:cNvPr id="9" name="Рисунок 8">
            <a:extLst>
              <a:ext uri="{FF2B5EF4-FFF2-40B4-BE49-F238E27FC236}">
                <a16:creationId xmlns:a16="http://schemas.microsoft.com/office/drawing/2014/main" id="{70F3BD21-8E4F-450A-A941-4D6EBD0AB705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3327" t="1" b="48522"/>
          <a:stretch/>
        </p:blipFill>
        <p:spPr>
          <a:xfrm rot="10800000">
            <a:off x="5708698" y="0"/>
            <a:ext cx="6483302" cy="2477297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2270480E-4071-44EF-8953-99F74C2118B2}"/>
              </a:ext>
            </a:extLst>
          </p:cNvPr>
          <p:cNvGrpSpPr/>
          <p:nvPr userDrawn="1"/>
        </p:nvGrpSpPr>
        <p:grpSpPr>
          <a:xfrm rot="5400000">
            <a:off x="442811" y="39917"/>
            <a:ext cx="130630" cy="563076"/>
            <a:chOff x="7081442" y="2246001"/>
            <a:chExt cx="130630" cy="563076"/>
          </a:xfrm>
        </p:grpSpPr>
        <p:sp>
          <p:nvSpPr>
            <p:cNvPr id="11" name="Овал 10">
              <a:extLst>
                <a:ext uri="{FF2B5EF4-FFF2-40B4-BE49-F238E27FC236}">
                  <a16:creationId xmlns:a16="http://schemas.microsoft.com/office/drawing/2014/main" id="{A35741BF-5137-47F4-BFA2-7B2D28079E18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2" name="Овал 11">
              <a:extLst>
                <a:ext uri="{FF2B5EF4-FFF2-40B4-BE49-F238E27FC236}">
                  <a16:creationId xmlns:a16="http://schemas.microsoft.com/office/drawing/2014/main" id="{A3E7BC5D-47EB-4F1D-9168-9852E8A6BF02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4" name="Овал 13">
              <a:extLst>
                <a:ext uri="{FF2B5EF4-FFF2-40B4-BE49-F238E27FC236}">
                  <a16:creationId xmlns:a16="http://schemas.microsoft.com/office/drawing/2014/main" id="{7D01966E-7F74-4963-A92C-60DF417CEAE6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grpSp>
        <p:nvGrpSpPr>
          <p:cNvPr id="15" name="Группа 14">
            <a:extLst>
              <a:ext uri="{FF2B5EF4-FFF2-40B4-BE49-F238E27FC236}">
                <a16:creationId xmlns:a16="http://schemas.microsoft.com/office/drawing/2014/main" id="{3E649EAD-0B4A-4E59-A0EA-7F622E0696E2}"/>
              </a:ext>
            </a:extLst>
          </p:cNvPr>
          <p:cNvGrpSpPr/>
          <p:nvPr userDrawn="1"/>
        </p:nvGrpSpPr>
        <p:grpSpPr>
          <a:xfrm rot="5400000">
            <a:off x="1230428" y="39917"/>
            <a:ext cx="130630" cy="563076"/>
            <a:chOff x="7081442" y="2246001"/>
            <a:chExt cx="130630" cy="563076"/>
          </a:xfrm>
        </p:grpSpPr>
        <p:sp>
          <p:nvSpPr>
            <p:cNvPr id="16" name="Овал 15">
              <a:extLst>
                <a:ext uri="{FF2B5EF4-FFF2-40B4-BE49-F238E27FC236}">
                  <a16:creationId xmlns:a16="http://schemas.microsoft.com/office/drawing/2014/main" id="{6A54ED0E-2066-499E-B81C-CB8E0ECD80B4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19" name="Овал 18">
              <a:extLst>
                <a:ext uri="{FF2B5EF4-FFF2-40B4-BE49-F238E27FC236}">
                  <a16:creationId xmlns:a16="http://schemas.microsoft.com/office/drawing/2014/main" id="{59A5081C-4CAB-4171-8B31-0A82A7E49FC6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0" name="Овал 19">
              <a:extLst>
                <a:ext uri="{FF2B5EF4-FFF2-40B4-BE49-F238E27FC236}">
                  <a16:creationId xmlns:a16="http://schemas.microsoft.com/office/drawing/2014/main" id="{A547810A-BA0D-4182-9620-51064229B571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rgbClr val="44546A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</p:spTree>
    <p:extLst>
      <p:ext uri="{BB962C8B-B14F-4D97-AF65-F5344CB8AC3E}">
        <p14:creationId xmlns:p14="http://schemas.microsoft.com/office/powerpoint/2010/main" val="3393711510"/>
      </p:ext>
    </p:extLst>
  </p:cSld>
  <p:clrMapOvr>
    <a:masterClrMapping/>
  </p:clrMapOvr>
  <p:transition spd="slow">
    <p:wipe dir="r"/>
  </p:transition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9D10B654-93F3-4721-A290-17E9A5184111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129703"/>
            <a:ext cx="9144000" cy="1360652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ru-RU"/>
              <a:t>Образец заголовка</a:t>
            </a:r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6CB0B30C-7A61-451E-B6EB-667FC2B0DB67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866267"/>
          </a:xfrm>
        </p:spPr>
        <p:txBody>
          <a:bodyPr/>
          <a:lstStyle>
            <a:lvl1pPr marL="0" indent="0" algn="ctr">
              <a:buNone/>
              <a:defRPr sz="2400">
                <a:solidFill>
                  <a:schemeClr val="tx2"/>
                </a:solidFill>
              </a:defRPr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ru-RU"/>
              <a:t>Образец подзаголовка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ACF9A802-5335-40EA-BD36-A4ED6BD7153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8815E34C-0C06-422D-8445-4290A33915A8}" type="datetime1">
              <a:rPr lang="ru-RU" smtClean="0"/>
              <a:t>27.05.2021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4CCDB0EB-4A6A-49DF-BB01-129F4E1405C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35CE9C39-4E1D-4183-B199-2D081277E3A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pic>
        <p:nvPicPr>
          <p:cNvPr id="7" name="Рисунок 6">
            <a:extLst>
              <a:ext uri="{FF2B5EF4-FFF2-40B4-BE49-F238E27FC236}">
                <a16:creationId xmlns:a16="http://schemas.microsoft.com/office/drawing/2014/main" id="{71FD7808-0438-4480-A8FF-E29DCEE768E2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97343" y="1300561"/>
            <a:ext cx="4748931" cy="1668543"/>
          </a:xfrm>
          <a:prstGeom prst="rect">
            <a:avLst/>
          </a:prstGeom>
        </p:spPr>
      </p:pic>
      <p:grpSp>
        <p:nvGrpSpPr>
          <p:cNvPr id="10" name="Группа 9">
            <a:extLst>
              <a:ext uri="{FF2B5EF4-FFF2-40B4-BE49-F238E27FC236}">
                <a16:creationId xmlns:a16="http://schemas.microsoft.com/office/drawing/2014/main" id="{B6A3ECA7-55A6-499F-A9D9-1D750471B033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17" name="Рисунок 16">
              <a:extLst>
                <a:ext uri="{FF2B5EF4-FFF2-40B4-BE49-F238E27FC236}">
                  <a16:creationId xmlns:a16="http://schemas.microsoft.com/office/drawing/2014/main" id="{8AE212CE-0FC5-420D-9D84-5918DF6C608E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19" name="Рисунок 18">
              <a:extLst>
                <a:ext uri="{FF2B5EF4-FFF2-40B4-BE49-F238E27FC236}">
                  <a16:creationId xmlns:a16="http://schemas.microsoft.com/office/drawing/2014/main" id="{126B2EF5-528E-48A7-99D6-B59B8FCA7C3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grpSp>
        <p:nvGrpSpPr>
          <p:cNvPr id="20" name="Группа 19">
            <a:extLst>
              <a:ext uri="{FF2B5EF4-FFF2-40B4-BE49-F238E27FC236}">
                <a16:creationId xmlns:a16="http://schemas.microsoft.com/office/drawing/2014/main" id="{FC771FC9-35A3-436D-A854-D8B38E1D29DC}"/>
              </a:ext>
            </a:extLst>
          </p:cNvPr>
          <p:cNvGrpSpPr/>
          <p:nvPr userDrawn="1"/>
        </p:nvGrpSpPr>
        <p:grpSpPr>
          <a:xfrm rot="10800000">
            <a:off x="10518462" y="0"/>
            <a:ext cx="1670675" cy="6858003"/>
            <a:chOff x="-3" y="0"/>
            <a:chExt cx="1670675" cy="6858003"/>
          </a:xfrm>
        </p:grpSpPr>
        <p:pic>
          <p:nvPicPr>
            <p:cNvPr id="21" name="Рисунок 20">
              <a:extLst>
                <a:ext uri="{FF2B5EF4-FFF2-40B4-BE49-F238E27FC236}">
                  <a16:creationId xmlns:a16="http://schemas.microsoft.com/office/drawing/2014/main" id="{F2AA09D0-3EFB-4020-ABA8-1616727D98F6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2" name="Рисунок 21">
              <a:extLst>
                <a:ext uri="{FF2B5EF4-FFF2-40B4-BE49-F238E27FC236}">
                  <a16:creationId xmlns:a16="http://schemas.microsoft.com/office/drawing/2014/main" id="{23A28532-EEB2-4885-A3CE-54D0A28DC135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3750628948"/>
      </p:ext>
    </p:extLst>
  </p:cSld>
  <p:clrMapOvr>
    <a:masterClrMapping/>
  </p:clrMapOvr>
  <p:transition spd="slow">
    <p:wipe dir="r"/>
  </p:transition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Mai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Дата 2">
            <a:extLst>
              <a:ext uri="{FF2B5EF4-FFF2-40B4-BE49-F238E27FC236}">
                <a16:creationId xmlns:a16="http://schemas.microsoft.com/office/drawing/2014/main" id="{268D3F8B-16D9-4FA9-A055-B3C99F9C780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27.05.2021</a:t>
            </a:fld>
            <a:endParaRPr lang="ru-RU"/>
          </a:p>
        </p:txBody>
      </p:sp>
      <p:sp>
        <p:nvSpPr>
          <p:cNvPr id="4" name="Нижний колонтитул 3">
            <a:extLst>
              <a:ext uri="{FF2B5EF4-FFF2-40B4-BE49-F238E27FC236}">
                <a16:creationId xmlns:a16="http://schemas.microsoft.com/office/drawing/2014/main" id="{B958765E-1D59-4EBD-8B0C-D90EDEBF192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ru-RU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84BC9D76-2C00-47FC-B1BC-53DDDD5D7B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  <p:sp>
        <p:nvSpPr>
          <p:cNvPr id="6" name="Заголовок 1">
            <a:extLst>
              <a:ext uri="{FF2B5EF4-FFF2-40B4-BE49-F238E27FC236}">
                <a16:creationId xmlns:a16="http://schemas.microsoft.com/office/drawing/2014/main" id="{2619D724-5309-42B0-9DD6-2097051A225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/>
            </a:lvl1pPr>
          </a:lstStyle>
          <a:p>
            <a:r>
              <a:rPr lang="ru-RU" dirty="0"/>
              <a:t>Образец заголовка</a:t>
            </a:r>
          </a:p>
        </p:txBody>
      </p:sp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58854032-24A2-4F97-996D-2040FAF5D95D}"/>
              </a:ext>
            </a:extLst>
          </p:cNvPr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841584" y="284686"/>
            <a:ext cx="2256148" cy="792700"/>
          </a:xfrm>
          <a:prstGeom prst="rect">
            <a:avLst/>
          </a:prstGeom>
        </p:spPr>
      </p:pic>
      <p:grpSp>
        <p:nvGrpSpPr>
          <p:cNvPr id="22" name="Группа 21">
            <a:extLst>
              <a:ext uri="{FF2B5EF4-FFF2-40B4-BE49-F238E27FC236}">
                <a16:creationId xmlns:a16="http://schemas.microsoft.com/office/drawing/2014/main" id="{1DC89029-5F07-4A38-A938-FF64B8ECC68B}"/>
              </a:ext>
            </a:extLst>
          </p:cNvPr>
          <p:cNvGrpSpPr/>
          <p:nvPr userDrawn="1"/>
        </p:nvGrpSpPr>
        <p:grpSpPr>
          <a:xfrm>
            <a:off x="-3" y="0"/>
            <a:ext cx="1670675" cy="6858003"/>
            <a:chOff x="-3" y="0"/>
            <a:chExt cx="1670675" cy="6858003"/>
          </a:xfrm>
        </p:grpSpPr>
        <p:pic>
          <p:nvPicPr>
            <p:cNvPr id="23" name="Рисунок 22">
              <a:extLst>
                <a:ext uri="{FF2B5EF4-FFF2-40B4-BE49-F238E27FC236}">
                  <a16:creationId xmlns:a16="http://schemas.microsoft.com/office/drawing/2014/main" id="{75DB9053-9013-4FDD-92DF-75577C956971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1" r="-1" b="54939"/>
            <a:stretch/>
          </p:blipFill>
          <p:spPr>
            <a:xfrm rot="5400000">
              <a:off x="-787109" y="787106"/>
              <a:ext cx="3238008" cy="1663795"/>
            </a:xfrm>
            <a:prstGeom prst="rect">
              <a:avLst/>
            </a:prstGeom>
          </p:spPr>
        </p:pic>
        <p:pic>
          <p:nvPicPr>
            <p:cNvPr id="24" name="Рисунок 23">
              <a:extLst>
                <a:ext uri="{FF2B5EF4-FFF2-40B4-BE49-F238E27FC236}">
                  <a16:creationId xmlns:a16="http://schemas.microsoft.com/office/drawing/2014/main" id="{CDC64F56-F9E7-4C31-B78E-F8868BE3D7A3}"/>
                </a:ext>
              </a:extLst>
            </p:cNvPr>
            <p:cNvPicPr>
              <a:picLocks noChangeAspect="1"/>
            </p:cNvPicPr>
            <p:nvPr userDrawn="1"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0091" t="55971" r="-1" b="-1217"/>
            <a:stretch/>
          </p:blipFill>
          <p:spPr>
            <a:xfrm rot="16200000">
              <a:off x="-783667" y="4403663"/>
              <a:ext cx="3238008" cy="1670671"/>
            </a:xfrm>
            <a:prstGeom prst="rect">
              <a:avLst/>
            </a:prstGeom>
          </p:spPr>
        </p:pic>
      </p:grpSp>
      <p:pic>
        <p:nvPicPr>
          <p:cNvPr id="26" name="Рисунок 25">
            <a:extLst>
              <a:ext uri="{FF2B5EF4-FFF2-40B4-BE49-F238E27FC236}">
                <a16:creationId xmlns:a16="http://schemas.microsoft.com/office/drawing/2014/main" id="{2DA2F168-F001-4186-B20D-6180659ABAAD}"/>
              </a:ext>
            </a:extLst>
          </p:cNvPr>
          <p:cNvPicPr>
            <a:picLocks noChangeAspect="1"/>
          </p:cNvPicPr>
          <p:nvPr userDrawn="1"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0091" t="1" r="-1" b="54939"/>
          <a:stretch/>
        </p:blipFill>
        <p:spPr>
          <a:xfrm rot="16200000">
            <a:off x="9738235" y="4407102"/>
            <a:ext cx="3238008" cy="1663795"/>
          </a:xfrm>
          <a:prstGeom prst="rect">
            <a:avLst/>
          </a:prstGeom>
        </p:spPr>
      </p:pic>
      <p:grpSp>
        <p:nvGrpSpPr>
          <p:cNvPr id="25" name="Группа 24">
            <a:extLst>
              <a:ext uri="{FF2B5EF4-FFF2-40B4-BE49-F238E27FC236}">
                <a16:creationId xmlns:a16="http://schemas.microsoft.com/office/drawing/2014/main" id="{478F91C3-DE8F-4010-B841-AD81B2F131AC}"/>
              </a:ext>
            </a:extLst>
          </p:cNvPr>
          <p:cNvGrpSpPr/>
          <p:nvPr userDrawn="1"/>
        </p:nvGrpSpPr>
        <p:grpSpPr>
          <a:xfrm>
            <a:off x="11621299" y="2572948"/>
            <a:ext cx="570701" cy="1712103"/>
            <a:chOff x="11507954" y="2186129"/>
            <a:chExt cx="684046" cy="2052138"/>
          </a:xfrm>
        </p:grpSpPr>
        <p:sp>
          <p:nvSpPr>
            <p:cNvPr id="27" name="Ромб 26">
              <a:extLst>
                <a:ext uri="{FF2B5EF4-FFF2-40B4-BE49-F238E27FC236}">
                  <a16:creationId xmlns:a16="http://schemas.microsoft.com/office/drawing/2014/main" id="{7CD712D0-ABAD-417F-A8DE-F339E8E07BFC}"/>
                </a:ext>
              </a:extLst>
            </p:cNvPr>
            <p:cNvSpPr/>
            <p:nvPr/>
          </p:nvSpPr>
          <p:spPr>
            <a:xfrm>
              <a:off x="11507954" y="2186129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8" name="Ромб 27">
              <a:extLst>
                <a:ext uri="{FF2B5EF4-FFF2-40B4-BE49-F238E27FC236}">
                  <a16:creationId xmlns:a16="http://schemas.microsoft.com/office/drawing/2014/main" id="{A81D116E-2FE6-40DD-870A-A2431AD34AAE}"/>
                </a:ext>
              </a:extLst>
            </p:cNvPr>
            <p:cNvSpPr/>
            <p:nvPr/>
          </p:nvSpPr>
          <p:spPr>
            <a:xfrm>
              <a:off x="11507954" y="2870175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  <p:sp>
          <p:nvSpPr>
            <p:cNvPr id="29" name="Ромб 28">
              <a:extLst>
                <a:ext uri="{FF2B5EF4-FFF2-40B4-BE49-F238E27FC236}">
                  <a16:creationId xmlns:a16="http://schemas.microsoft.com/office/drawing/2014/main" id="{5828D169-DE16-4B5D-9C24-2E4D258CB92D}"/>
                </a:ext>
              </a:extLst>
            </p:cNvPr>
            <p:cNvSpPr/>
            <p:nvPr/>
          </p:nvSpPr>
          <p:spPr>
            <a:xfrm>
              <a:off x="11507954" y="3554221"/>
              <a:ext cx="684046" cy="684046"/>
            </a:xfrm>
            <a:prstGeom prst="diamond">
              <a:avLst/>
            </a:prstGeom>
            <a:gradFill>
              <a:gsLst>
                <a:gs pos="0">
                  <a:srgbClr val="0062D9"/>
                </a:gs>
                <a:gs pos="100000">
                  <a:srgbClr val="006BEA"/>
                </a:gs>
              </a:gsLst>
              <a:lin ang="5400000" scaled="1"/>
            </a:gra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 dirty="0"/>
            </a:p>
          </p:txBody>
        </p:sp>
      </p:grpSp>
      <p:sp>
        <p:nvSpPr>
          <p:cNvPr id="30" name="Прямоугольник 29">
            <a:extLst>
              <a:ext uri="{FF2B5EF4-FFF2-40B4-BE49-F238E27FC236}">
                <a16:creationId xmlns:a16="http://schemas.microsoft.com/office/drawing/2014/main" id="{6F82494C-638A-46D7-8F2B-E59AA584B00A}"/>
              </a:ext>
            </a:extLst>
          </p:cNvPr>
          <p:cNvSpPr/>
          <p:nvPr userDrawn="1"/>
        </p:nvSpPr>
        <p:spPr>
          <a:xfrm>
            <a:off x="-3" y="0"/>
            <a:ext cx="12192003" cy="228596"/>
          </a:xfrm>
          <a:prstGeom prst="rect">
            <a:avLst/>
          </a:prstGeom>
          <a:solidFill>
            <a:srgbClr val="0068E4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541492465"/>
      </p:ext>
    </p:extLst>
  </p:cSld>
  <p:clrMapOvr>
    <a:masterClrMapping/>
  </p:clrMapOvr>
  <p:transition spd="slow">
    <p:wipe dir="r"/>
  </p:transition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theme" Target="../theme/theme1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8.xml"/><Relationship Id="rId2" Type="http://schemas.openxmlformats.org/officeDocument/2006/relationships/slideLayout" Target="../slideLayouts/slideLayout7.xml"/><Relationship Id="rId1" Type="http://schemas.openxmlformats.org/officeDocument/2006/relationships/slideLayout" Target="../slideLayouts/slideLayout6.xml"/><Relationship Id="rId6" Type="http://schemas.openxmlformats.org/officeDocument/2006/relationships/theme" Target="../theme/theme2.xml"/><Relationship Id="rId5" Type="http://schemas.openxmlformats.org/officeDocument/2006/relationships/slideLayout" Target="../slideLayouts/slideLayout10.xml"/><Relationship Id="rId4" Type="http://schemas.openxmlformats.org/officeDocument/2006/relationships/slideLayout" Target="../slideLayouts/slideLayout9.xml"/></Relationships>
</file>

<file path=ppt/slideMasters/_rels/slideMaster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7" Type="http://schemas.openxmlformats.org/officeDocument/2006/relationships/image" Target="../media/image1.png"/><Relationship Id="rId2" Type="http://schemas.openxmlformats.org/officeDocument/2006/relationships/slideLayout" Target="../slideLayouts/slideLayout12.xml"/><Relationship Id="rId1" Type="http://schemas.openxmlformats.org/officeDocument/2006/relationships/slideLayout" Target="../slideLayouts/slideLayout11.xml"/><Relationship Id="rId6" Type="http://schemas.openxmlformats.org/officeDocument/2006/relationships/theme" Target="../theme/theme3.xml"/><Relationship Id="rId5" Type="http://schemas.openxmlformats.org/officeDocument/2006/relationships/slideLayout" Target="../slideLayouts/slideLayout15.xml"/><Relationship Id="rId4" Type="http://schemas.openxmlformats.org/officeDocument/2006/relationships/slideLayout" Target="../slideLayouts/slideLayout14.xml"/></Relationships>
</file>

<file path=ppt/slideMasters/_rels/slideMaster4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8.xml"/><Relationship Id="rId2" Type="http://schemas.openxmlformats.org/officeDocument/2006/relationships/slideLayout" Target="../slideLayouts/slideLayout17.xml"/><Relationship Id="rId1" Type="http://schemas.openxmlformats.org/officeDocument/2006/relationships/slideLayout" Target="../slideLayouts/slideLayout16.xml"/><Relationship Id="rId6" Type="http://schemas.openxmlformats.org/officeDocument/2006/relationships/theme" Target="../theme/theme4.xml"/><Relationship Id="rId5" Type="http://schemas.openxmlformats.org/officeDocument/2006/relationships/slideLayout" Target="../slideLayouts/slideLayout20.xml"/><Relationship Id="rId4" Type="http://schemas.openxmlformats.org/officeDocument/2006/relationships/slideLayout" Target="../slideLayouts/slideLayout1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27.05.2021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4188227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  <p:sldLayoutId id="2147483672" r:id="rId2"/>
    <p:sldLayoutId id="2147483649" r:id="rId3"/>
    <p:sldLayoutId id="2147483654" r:id="rId4"/>
    <p:sldLayoutId id="214748365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27.05.2021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378334971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71" r:id="rId2"/>
    <p:sldLayoutId id="2147483663" r:id="rId3"/>
    <p:sldLayoutId id="2147483664" r:id="rId4"/>
    <p:sldLayoutId id="2147483665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blipFill dpi="0" rotWithShape="1">
          <a:blip r:embed="rId7">
            <a:lum/>
          </a:blip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A272BC7-7823-4DF6-81F1-7CEFB7B3C33C}" type="datetime1">
              <a:rPr lang="ru-RU" smtClean="0"/>
              <a:t>27.05.2021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2D0A6DE4-523C-4F70-BC59-CD9CEAB9BA4C}" type="slidenum">
              <a:rPr lang="ru-RU" smtClean="0"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406211819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57" r:id="rId1"/>
    <p:sldLayoutId id="2147483673" r:id="rId2"/>
    <p:sldLayoutId id="2147483658" r:id="rId3"/>
    <p:sldLayoutId id="2147483659" r:id="rId4"/>
    <p:sldLayoutId id="214748366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4.xml><?xml version="1.0" encoding="utf-8"?>
<p:sldMaster xmlns:a="http://schemas.openxmlformats.org/drawingml/2006/main" xmlns:r="http://schemas.openxmlformats.org/officeDocument/2006/relationships" xmlns:p="http://schemas.openxmlformats.org/presentationml/2006/main" preserve="1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E4C148D2-75F5-4968-BF4A-E2A68128584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9257907" cy="690677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ru-RU" dirty="0"/>
              <a:t>Образец заголовка</a:t>
            </a:r>
          </a:p>
        </p:txBody>
      </p:sp>
      <p:sp>
        <p:nvSpPr>
          <p:cNvPr id="3" name="Текст 2">
            <a:extLst>
              <a:ext uri="{FF2B5EF4-FFF2-40B4-BE49-F238E27FC236}">
                <a16:creationId xmlns:a16="http://schemas.microsoft.com/office/drawing/2014/main" id="{6EB7E328-62D0-4942-BE8A-B7D45C276374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157826"/>
            <a:ext cx="10515600" cy="5019137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ru-RU"/>
              <a:t>Образец текста</a:t>
            </a:r>
          </a:p>
          <a:p>
            <a:pPr lvl="1"/>
            <a:r>
              <a:rPr lang="ru-RU"/>
              <a:t>Второй уровень</a:t>
            </a:r>
          </a:p>
          <a:p>
            <a:pPr lvl="2"/>
            <a:r>
              <a:rPr lang="ru-RU"/>
              <a:t>Третий уровень</a:t>
            </a:r>
          </a:p>
          <a:p>
            <a:pPr lvl="3"/>
            <a:r>
              <a:rPr lang="ru-RU"/>
              <a:t>Четвертый уровень</a:t>
            </a:r>
          </a:p>
          <a:p>
            <a:pPr lvl="4"/>
            <a:r>
              <a:rPr lang="ru-RU"/>
              <a:t>Пятый уровень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4FE75776-B435-4876-8805-6D9ABA143099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2"/>
                </a:solidFill>
              </a:defRPr>
            </a:lvl1pPr>
          </a:lstStyle>
          <a:p>
            <a:fld id="{BA272BC7-7823-4DF6-81F1-7CEFB7B3C33C}" type="datetime1">
              <a:rPr lang="ru-RU" smtClean="0"/>
              <a:pPr/>
              <a:t>27.05.2021</a:t>
            </a:fld>
            <a:endParaRPr lang="ru-RU"/>
          </a:p>
        </p:txBody>
      </p:sp>
      <p:sp>
        <p:nvSpPr>
          <p:cNvPr id="5" name="Нижний колонтитул 4">
            <a:extLst>
              <a:ext uri="{FF2B5EF4-FFF2-40B4-BE49-F238E27FC236}">
                <a16:creationId xmlns:a16="http://schemas.microsoft.com/office/drawing/2014/main" id="{DF0CE8DE-F8D7-4826-B98F-926078B078E1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2"/>
                </a:solidFill>
              </a:defRPr>
            </a:lvl1pPr>
          </a:lstStyle>
          <a:p>
            <a:endParaRPr lang="ru-RU"/>
          </a:p>
        </p:txBody>
      </p:sp>
      <p:sp>
        <p:nvSpPr>
          <p:cNvPr id="6" name="Номер слайда 5">
            <a:extLst>
              <a:ext uri="{FF2B5EF4-FFF2-40B4-BE49-F238E27FC236}">
                <a16:creationId xmlns:a16="http://schemas.microsoft.com/office/drawing/2014/main" id="{2013D883-9999-4B3C-991A-C0644E176ECB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2"/>
                </a:solidFill>
              </a:defRPr>
            </a:lvl1pPr>
          </a:lstStyle>
          <a:p>
            <a:fld id="{2D0A6DE4-523C-4F70-BC59-CD9CEAB9BA4C}" type="slidenum">
              <a:rPr lang="ru-RU" smtClean="0"/>
              <a:pPr/>
              <a:t>‹#›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03930686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7" r:id="rId1"/>
    <p:sldLayoutId id="2147483674" r:id="rId2"/>
    <p:sldLayoutId id="2147483668" r:id="rId3"/>
    <p:sldLayoutId id="2147483669" r:id="rId4"/>
    <p:sldLayoutId id="2147483670" r:id="rId5"/>
  </p:sldLayoutIdLst>
  <p:hf hdr="0" ftr="0"/>
  <p:txStyles>
    <p:titleStyle>
      <a:lvl1pPr algn="l" defTabSz="914400" rtl="0" eaLnBrk="1" latinLnBrk="0" hangingPunct="1">
        <a:lnSpc>
          <a:spcPct val="80000"/>
        </a:lnSpc>
        <a:spcBef>
          <a:spcPct val="0"/>
        </a:spcBef>
        <a:buNone/>
        <a:defRPr sz="2400" kern="1200">
          <a:solidFill>
            <a:schemeClr val="tx2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2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2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2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2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ru-RU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4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4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9.xml"/><Relationship Id="rId5" Type="http://schemas.openxmlformats.org/officeDocument/2006/relationships/image" Target="../media/image14.png"/><Relationship Id="rId4" Type="http://schemas.openxmlformats.org/officeDocument/2006/relationships/image" Target="../media/image13.png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9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Заголовок 1">
            <a:extLst>
              <a:ext uri="{FF2B5EF4-FFF2-40B4-BE49-F238E27FC236}">
                <a16:creationId xmlns:a16="http://schemas.microsoft.com/office/drawing/2014/main" id="{00AD42FB-C595-4448-903C-F423BC2C9399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3006135"/>
            <a:ext cx="9144000" cy="1360652"/>
          </a:xfrm>
        </p:spPr>
        <p:txBody>
          <a:bodyPr>
            <a:normAutofit fontScale="90000"/>
          </a:bodyPr>
          <a:lstStyle/>
          <a:p>
            <a:r>
              <a:rPr lang="ru-RU" b="1" dirty="0"/>
              <a:t>Индивидуальный проект</a:t>
            </a:r>
            <a:br>
              <a:rPr lang="en-US" b="1" dirty="0"/>
            </a:br>
            <a:r>
              <a:rPr lang="ru-RU" b="1" dirty="0"/>
              <a:t>Будильник </a:t>
            </a:r>
            <a:r>
              <a:rPr lang="en-US" b="1" dirty="0"/>
              <a:t>“Wake up!”</a:t>
            </a:r>
            <a:endParaRPr lang="ru-RU" dirty="0"/>
          </a:p>
        </p:txBody>
      </p:sp>
      <p:sp>
        <p:nvSpPr>
          <p:cNvPr id="3" name="Подзаголовок 2">
            <a:extLst>
              <a:ext uri="{FF2B5EF4-FFF2-40B4-BE49-F238E27FC236}">
                <a16:creationId xmlns:a16="http://schemas.microsoft.com/office/drawing/2014/main" id="{9D124A35-A450-4D5D-9EE2-711DE86C0CCA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4582430"/>
            <a:ext cx="9144000" cy="1773920"/>
          </a:xfrm>
        </p:spPr>
        <p:txBody>
          <a:bodyPr>
            <a:normAutofit lnSpcReduction="10000"/>
          </a:bodyPr>
          <a:lstStyle/>
          <a:p>
            <a:pPr algn="l"/>
            <a:r>
              <a:rPr lang="ru-RU" dirty="0"/>
              <a:t>Город</a:t>
            </a:r>
            <a:r>
              <a:rPr lang="en-US" dirty="0"/>
              <a:t>: </a:t>
            </a:r>
            <a:r>
              <a:rPr lang="ru-RU" dirty="0"/>
              <a:t>Новосибирск</a:t>
            </a:r>
          </a:p>
          <a:p>
            <a:pPr algn="l"/>
            <a:r>
              <a:rPr lang="ru-RU" dirty="0"/>
              <a:t>Площадка</a:t>
            </a:r>
            <a:r>
              <a:rPr lang="en-US" dirty="0"/>
              <a:t>: </a:t>
            </a:r>
            <a:r>
              <a:rPr lang="ru-RU" dirty="0"/>
              <a:t>МБОУ Инженерный лицей НГТУ</a:t>
            </a:r>
          </a:p>
          <a:p>
            <a:pPr algn="l"/>
            <a:r>
              <a:rPr lang="ru-RU" dirty="0"/>
              <a:t>Учащийся</a:t>
            </a:r>
            <a:r>
              <a:rPr lang="en-US" dirty="0"/>
              <a:t>: </a:t>
            </a:r>
            <a:r>
              <a:rPr lang="ru-RU" dirty="0"/>
              <a:t>Коровин Александр</a:t>
            </a:r>
          </a:p>
          <a:p>
            <a:pPr algn="l"/>
            <a:r>
              <a:rPr lang="ru-RU" dirty="0"/>
              <a:t>Преподаватель</a:t>
            </a:r>
            <a:r>
              <a:rPr lang="en-US" dirty="0"/>
              <a:t>: </a:t>
            </a:r>
            <a:r>
              <a:rPr lang="ru-RU" dirty="0" err="1"/>
              <a:t>Шперлинг</a:t>
            </a:r>
            <a:r>
              <a:rPr lang="ru-RU" dirty="0"/>
              <a:t> Владимир Константинович </a:t>
            </a:r>
          </a:p>
        </p:txBody>
      </p:sp>
      <p:sp>
        <p:nvSpPr>
          <p:cNvPr id="4" name="Дата 3">
            <a:extLst>
              <a:ext uri="{FF2B5EF4-FFF2-40B4-BE49-F238E27FC236}">
                <a16:creationId xmlns:a16="http://schemas.microsoft.com/office/drawing/2014/main" id="{839171CC-B167-447C-A9FD-65D1523FBC7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B0FC8884-0561-42A9-AF80-F6A6938D0E7A}" type="datetime1">
              <a:rPr lang="ru-RU" smtClean="0"/>
              <a:t>27.05.2021</a:t>
            </a:fld>
            <a:endParaRPr lang="ru-RU" dirty="0"/>
          </a:p>
        </p:txBody>
      </p:sp>
      <p:sp>
        <p:nvSpPr>
          <p:cNvPr id="5" name="Номер слайда 4">
            <a:extLst>
              <a:ext uri="{FF2B5EF4-FFF2-40B4-BE49-F238E27FC236}">
                <a16:creationId xmlns:a16="http://schemas.microsoft.com/office/drawing/2014/main" id="{B9035B88-EA81-4BAC-AD5C-7793E98177B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1</a:t>
            </a:fld>
            <a:endParaRPr lang="ru-RU"/>
          </a:p>
        </p:txBody>
      </p:sp>
    </p:spTree>
    <p:extLst>
      <p:ext uri="{BB962C8B-B14F-4D97-AF65-F5344CB8AC3E}">
        <p14:creationId xmlns:p14="http://schemas.microsoft.com/office/powerpoint/2010/main" val="1251726884"/>
      </p:ext>
    </p:extLst>
  </p:cSld>
  <p:clrMapOvr>
    <a:masterClrMapping/>
  </p:clrMapOvr>
  <p:transition spd="slow">
    <p:wipe dir="r"/>
  </p:transition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ru-RU" sz="3600" dirty="0"/>
              <a:t>ц</a:t>
            </a:r>
            <a:r>
              <a:rPr lang="ru-RU" dirty="0"/>
              <a:t>ель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27.05.2021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2</a:t>
            </a:fld>
            <a:endParaRPr lang="ru-RU"/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EEFE507C-2BD0-4BEF-96C7-1057D0704B20}"/>
              </a:ext>
            </a:extLst>
          </p:cNvPr>
          <p:cNvSpPr txBox="1"/>
          <p:nvPr/>
        </p:nvSpPr>
        <p:spPr>
          <a:xfrm>
            <a:off x="838200" y="1276272"/>
            <a:ext cx="8039100" cy="92333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Создание приложения-будильника, которое помогло бы быстрее пробудиться ото сна и заставить человека начать день с небольшой интеллектуальной разминки.</a:t>
            </a:r>
          </a:p>
        </p:txBody>
      </p:sp>
      <p:pic>
        <p:nvPicPr>
          <p:cNvPr id="4" name="Рисунок 3">
            <a:extLst>
              <a:ext uri="{FF2B5EF4-FFF2-40B4-BE49-F238E27FC236}">
                <a16:creationId xmlns:a16="http://schemas.microsoft.com/office/drawing/2014/main" id="{18A42509-4D7A-473D-90C7-5D099D98E856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3567595" y="2309327"/>
            <a:ext cx="3799115" cy="37991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64086471"/>
      </p:ext>
    </p:extLst>
  </p:cSld>
  <p:clrMapOvr>
    <a:masterClrMapping/>
  </p:clrMapOvr>
  <p:transition spd="slow">
    <p:wipe dir="r"/>
  </p:transition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108450" y="2155825"/>
            <a:ext cx="3289300" cy="690677"/>
          </a:xfrm>
        </p:spPr>
        <p:txBody>
          <a:bodyPr/>
          <a:lstStyle/>
          <a:p>
            <a:r>
              <a:rPr lang="ru-RU" dirty="0"/>
              <a:t>Возможности</a:t>
            </a:r>
          </a:p>
        </p:txBody>
      </p:sp>
      <p:grpSp>
        <p:nvGrpSpPr>
          <p:cNvPr id="21" name="Группа 20">
            <a:extLst>
              <a:ext uri="{FF2B5EF4-FFF2-40B4-BE49-F238E27FC236}">
                <a16:creationId xmlns:a16="http://schemas.microsoft.com/office/drawing/2014/main" id="{E3F0CE40-491E-46C8-8956-C500D003FF93}"/>
              </a:ext>
            </a:extLst>
          </p:cNvPr>
          <p:cNvGrpSpPr/>
          <p:nvPr/>
        </p:nvGrpSpPr>
        <p:grpSpPr>
          <a:xfrm>
            <a:off x="10451429" y="3983488"/>
            <a:ext cx="130630" cy="563076"/>
            <a:chOff x="7081442" y="2246001"/>
            <a:chExt cx="130630" cy="563076"/>
          </a:xfrm>
        </p:grpSpPr>
        <p:sp>
          <p:nvSpPr>
            <p:cNvPr id="22" name="Овал 21">
              <a:extLst>
                <a:ext uri="{FF2B5EF4-FFF2-40B4-BE49-F238E27FC236}">
                  <a16:creationId xmlns:a16="http://schemas.microsoft.com/office/drawing/2014/main" id="{58C4245B-D4CC-4DB7-A02E-BABF85E54AD0}"/>
                </a:ext>
              </a:extLst>
            </p:cNvPr>
            <p:cNvSpPr/>
            <p:nvPr/>
          </p:nvSpPr>
          <p:spPr>
            <a:xfrm>
              <a:off x="7081443" y="2246001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3" name="Овал 22">
              <a:extLst>
                <a:ext uri="{FF2B5EF4-FFF2-40B4-BE49-F238E27FC236}">
                  <a16:creationId xmlns:a16="http://schemas.microsoft.com/office/drawing/2014/main" id="{D5D59BBD-E8D1-4694-B906-EB82228C686B}"/>
                </a:ext>
              </a:extLst>
            </p:cNvPr>
            <p:cNvSpPr/>
            <p:nvPr/>
          </p:nvSpPr>
          <p:spPr>
            <a:xfrm>
              <a:off x="7081442" y="247139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  <p:sp>
          <p:nvSpPr>
            <p:cNvPr id="24" name="Овал 23">
              <a:extLst>
                <a:ext uri="{FF2B5EF4-FFF2-40B4-BE49-F238E27FC236}">
                  <a16:creationId xmlns:a16="http://schemas.microsoft.com/office/drawing/2014/main" id="{F473299A-59A9-45CA-A76D-4A58B1F93EB5}"/>
                </a:ext>
              </a:extLst>
            </p:cNvPr>
            <p:cNvSpPr/>
            <p:nvPr/>
          </p:nvSpPr>
          <p:spPr>
            <a:xfrm>
              <a:off x="7081442" y="2678448"/>
              <a:ext cx="130629" cy="130629"/>
            </a:xfrm>
            <a:prstGeom prst="ellipse">
              <a:avLst/>
            </a:prstGeom>
            <a:noFill/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ru-RU"/>
            </a:p>
          </p:txBody>
        </p:sp>
      </p:grpSp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C944032-3D28-4E68-B92B-ACC4BF1020C3}" type="datetime1">
              <a:rPr lang="ru-RU" smtClean="0"/>
              <a:t>27.05.2021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3</a:t>
            </a:fld>
            <a:endParaRPr lang="ru-RU"/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A038C6ED-3035-4BEE-8A8D-622064F8B448}"/>
              </a:ext>
            </a:extLst>
          </p:cNvPr>
          <p:cNvSpPr txBox="1"/>
          <p:nvPr/>
        </p:nvSpPr>
        <p:spPr>
          <a:xfrm>
            <a:off x="2895600" y="3105834"/>
            <a:ext cx="5715000" cy="12003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r>
              <a:rPr lang="ru-RU" dirty="0"/>
              <a:t>Классический будильник, для отключения которого требуется решить простую математическую задачу. Добавление, редактирование, удаление будильников.</a:t>
            </a:r>
          </a:p>
          <a:p>
            <a:r>
              <a:rPr lang="ru-RU" dirty="0"/>
              <a:t>Минимальный </a:t>
            </a:r>
            <a:r>
              <a:rPr lang="en-US" dirty="0"/>
              <a:t>API – 21.</a:t>
            </a:r>
            <a:endParaRPr lang="ru-RU" dirty="0"/>
          </a:p>
        </p:txBody>
      </p:sp>
    </p:spTree>
    <p:extLst>
      <p:ext uri="{BB962C8B-B14F-4D97-AF65-F5344CB8AC3E}">
        <p14:creationId xmlns:p14="http://schemas.microsoft.com/office/powerpoint/2010/main" val="1603682695"/>
      </p:ext>
    </p:extLst>
  </p:cSld>
  <p:clrMapOvr>
    <a:masterClrMapping/>
  </p:clrMapOvr>
  <p:transition spd="slow">
    <p:wipe dir="r"/>
  </p:transition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Дата 1">
            <a:extLst>
              <a:ext uri="{FF2B5EF4-FFF2-40B4-BE49-F238E27FC236}">
                <a16:creationId xmlns:a16="http://schemas.microsoft.com/office/drawing/2014/main" id="{DCE59C17-1B64-44C7-9540-1D1FE92395D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5875349-B8FF-4EAF-9758-1B6C76217467}" type="datetime1">
              <a:rPr lang="ru-RU" smtClean="0"/>
              <a:t>27.05.2021</a:t>
            </a:fld>
            <a:endParaRPr lang="ru-RU"/>
          </a:p>
        </p:txBody>
      </p:sp>
      <p:sp>
        <p:nvSpPr>
          <p:cNvPr id="3" name="Номер слайда 2">
            <a:extLst>
              <a:ext uri="{FF2B5EF4-FFF2-40B4-BE49-F238E27FC236}">
                <a16:creationId xmlns:a16="http://schemas.microsoft.com/office/drawing/2014/main" id="{6E3922DC-E1AE-4818-873B-A347FB454F9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2D0A6DE4-523C-4F70-BC59-CD9CEAB9BA4C}" type="slidenum">
              <a:rPr lang="ru-RU" smtClean="0"/>
              <a:t>4</a:t>
            </a:fld>
            <a:endParaRPr lang="ru-RU"/>
          </a:p>
        </p:txBody>
      </p:sp>
      <p:sp>
        <p:nvSpPr>
          <p:cNvPr id="4" name="Заголовок 3">
            <a:extLst>
              <a:ext uri="{FF2B5EF4-FFF2-40B4-BE49-F238E27FC236}">
                <a16:creationId xmlns:a16="http://schemas.microsoft.com/office/drawing/2014/main" id="{60B239AE-5A8C-4EFC-96D1-DCF83C5F2C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276225"/>
            <a:ext cx="9257907" cy="690677"/>
          </a:xfrm>
        </p:spPr>
        <p:txBody>
          <a:bodyPr/>
          <a:lstStyle/>
          <a:p>
            <a:r>
              <a:rPr lang="en-US" dirty="0"/>
              <a:t>C</a:t>
            </a:r>
            <a:r>
              <a:rPr lang="ru-RU" dirty="0" err="1"/>
              <a:t>криншоты</a:t>
            </a:r>
            <a:endParaRPr lang="ru-RU" dirty="0"/>
          </a:p>
        </p:txBody>
      </p:sp>
      <p:pic>
        <p:nvPicPr>
          <p:cNvPr id="6" name="Рисунок 5">
            <a:extLst>
              <a:ext uri="{FF2B5EF4-FFF2-40B4-BE49-F238E27FC236}">
                <a16:creationId xmlns:a16="http://schemas.microsoft.com/office/drawing/2014/main" id="{84C43CE9-01A7-4AF0-99AE-E0EA1F27E0FB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t="5324" b="7314"/>
          <a:stretch/>
        </p:blipFill>
        <p:spPr>
          <a:xfrm>
            <a:off x="2095893" y="821372"/>
            <a:ext cx="3162300" cy="5991226"/>
          </a:xfrm>
          <a:prstGeom prst="rect">
            <a:avLst/>
          </a:prstGeom>
        </p:spPr>
      </p:pic>
      <p:pic>
        <p:nvPicPr>
          <p:cNvPr id="12" name="Рисунок 11">
            <a:extLst>
              <a:ext uri="{FF2B5EF4-FFF2-40B4-BE49-F238E27FC236}">
                <a16:creationId xmlns:a16="http://schemas.microsoft.com/office/drawing/2014/main" id="{030991BD-6D70-4B84-806B-424A2C1E2B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4081" b="4028"/>
          <a:stretch/>
        </p:blipFill>
        <p:spPr>
          <a:xfrm>
            <a:off x="3601947" y="510651"/>
            <a:ext cx="3162300" cy="6301947"/>
          </a:xfrm>
          <a:prstGeom prst="rect">
            <a:avLst/>
          </a:prstGeom>
        </p:spPr>
      </p:pic>
      <p:pic>
        <p:nvPicPr>
          <p:cNvPr id="8" name="Рисунок 7">
            <a:extLst>
              <a:ext uri="{FF2B5EF4-FFF2-40B4-BE49-F238E27FC236}">
                <a16:creationId xmlns:a16="http://schemas.microsoft.com/office/drawing/2014/main" id="{6681FC42-419F-4A32-9621-4CCA23568D86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l="94" t="4201" r="-94" b="8439"/>
          <a:stretch/>
        </p:blipFill>
        <p:spPr>
          <a:xfrm>
            <a:off x="4963571" y="701829"/>
            <a:ext cx="3162300" cy="5991227"/>
          </a:xfrm>
          <a:prstGeom prst="rect">
            <a:avLst/>
          </a:prstGeom>
        </p:spPr>
      </p:pic>
      <p:pic>
        <p:nvPicPr>
          <p:cNvPr id="10" name="Рисунок 9">
            <a:extLst>
              <a:ext uri="{FF2B5EF4-FFF2-40B4-BE49-F238E27FC236}">
                <a16:creationId xmlns:a16="http://schemas.microsoft.com/office/drawing/2014/main" id="{061BF2C1-D301-4A3B-B6EB-682354E14084}"/>
              </a:ext>
            </a:extLst>
          </p:cNvPr>
          <p:cNvPicPr>
            <a:picLocks noChangeAspect="1"/>
          </p:cNvPicPr>
          <p:nvPr/>
        </p:nvPicPr>
        <p:blipFill rotWithShape="1">
          <a:blip r:embed="rId5"/>
          <a:srcRect t="8611" b="4028"/>
          <a:stretch/>
        </p:blipFill>
        <p:spPr>
          <a:xfrm>
            <a:off x="6739264" y="510651"/>
            <a:ext cx="3162300" cy="599122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24378870"/>
      </p:ext>
    </p:extLst>
  </p:cSld>
  <p:clrMapOvr>
    <a:masterClrMapping/>
  </p:clrMapOvr>
  <p:transition spd="slow">
    <p:wipe dir="r"/>
  </p:transition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2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8" fill="hold">
                      <p:stCondLst>
                        <p:cond delay="indefinite"/>
                      </p:stCondLst>
                      <p:childTnLst>
                        <p:par>
                          <p:cTn id="19" fill="hold">
                            <p:stCondLst>
                              <p:cond delay="0"/>
                            </p:stCondLst>
                            <p:childTnLst>
                              <p:par>
                                <p:cTn id="20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Дата 11">
            <a:extLst>
              <a:ext uri="{FF2B5EF4-FFF2-40B4-BE49-F238E27FC236}">
                <a16:creationId xmlns:a16="http://schemas.microsoft.com/office/drawing/2014/main" id="{91B06868-2016-40DC-8C86-033DFC3AD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63138" y="6381288"/>
            <a:ext cx="2743200" cy="365125"/>
          </a:xfrm>
        </p:spPr>
        <p:txBody>
          <a:bodyPr/>
          <a:lstStyle/>
          <a:p>
            <a:fld id="{0C944032-3D28-4E68-B92B-ACC4BF1020C3}" type="datetime1">
              <a:rPr lang="ru-RU" smtClean="0"/>
              <a:t>27.05.2021</a:t>
            </a:fld>
            <a:endParaRPr lang="ru-RU"/>
          </a:p>
        </p:txBody>
      </p:sp>
      <p:sp>
        <p:nvSpPr>
          <p:cNvPr id="13" name="Номер слайда 12">
            <a:extLst>
              <a:ext uri="{FF2B5EF4-FFF2-40B4-BE49-F238E27FC236}">
                <a16:creationId xmlns:a16="http://schemas.microsoft.com/office/drawing/2014/main" id="{3B63018A-8B15-4DE7-972D-2E49BB7FA2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35538" y="6381288"/>
            <a:ext cx="2743200" cy="365125"/>
          </a:xfrm>
          <a:ln>
            <a:noFill/>
          </a:ln>
        </p:spPr>
        <p:txBody>
          <a:bodyPr/>
          <a:lstStyle/>
          <a:p>
            <a:fld id="{2D0A6DE4-523C-4F70-BC59-CD9CEAB9BA4C}" type="slidenum">
              <a:rPr lang="ru-RU" smtClean="0"/>
              <a:t>5</a:t>
            </a:fld>
            <a:endParaRPr lang="ru-RU"/>
          </a:p>
        </p:txBody>
      </p:sp>
      <p:sp>
        <p:nvSpPr>
          <p:cNvPr id="5" name="Заголовок 4">
            <a:extLst>
              <a:ext uri="{FF2B5EF4-FFF2-40B4-BE49-F238E27FC236}">
                <a16:creationId xmlns:a16="http://schemas.microsoft.com/office/drawing/2014/main" id="{D12D6032-E4FE-42E4-8135-7B32028A8E8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63138" y="390063"/>
            <a:ext cx="9257907" cy="690677"/>
          </a:xfrm>
        </p:spPr>
        <p:txBody>
          <a:bodyPr/>
          <a:lstStyle/>
          <a:p>
            <a:r>
              <a:rPr lang="en-US" dirty="0"/>
              <a:t>UML-</a:t>
            </a:r>
            <a:r>
              <a:rPr lang="ru-RU" dirty="0"/>
              <a:t>диаграмма</a:t>
            </a:r>
          </a:p>
        </p:txBody>
      </p:sp>
      <p:pic>
        <p:nvPicPr>
          <p:cNvPr id="3" name="Рисунок 2">
            <a:extLst>
              <a:ext uri="{FF2B5EF4-FFF2-40B4-BE49-F238E27FC236}">
                <a16:creationId xmlns:a16="http://schemas.microsoft.com/office/drawing/2014/main" id="{35797755-935A-4515-A30F-3237B18380F3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r="49688" b="79417"/>
          <a:stretch/>
        </p:blipFill>
        <p:spPr>
          <a:xfrm>
            <a:off x="0" y="1410913"/>
            <a:ext cx="12192000" cy="464020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25125239"/>
      </p:ext>
    </p:extLst>
  </p:cSld>
  <p:clrMapOvr>
    <a:masterClrMapping/>
  </p:clrMapOvr>
  <p:transition spd="slow">
    <p:wipe dir="r"/>
  </p:transition>
</p:sld>
</file>

<file path=ppt/theme/theme1.xml><?xml version="1.0" encoding="utf-8"?>
<a:theme xmlns:a="http://schemas.openxmlformats.org/drawingml/2006/main" name="Samsung IT School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Samsung IT School White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Samsung IT School En">
  <a:themeElements>
    <a:clrScheme name="Другая 1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FFC000"/>
      </a:hlink>
      <a:folHlink>
        <a:srgbClr val="FFC000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4.xml><?xml version="1.0" encoding="utf-8"?>
<a:theme xmlns:a="http://schemas.openxmlformats.org/drawingml/2006/main" name="Samsung IT School White En">
  <a:themeElements>
    <a:clrScheme name="Другая 1">
      <a:dk1>
        <a:srgbClr val="FFFFFF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E7E6E6"/>
      </a:hlink>
      <a:folHlink>
        <a:srgbClr val="954F72"/>
      </a:folHlink>
    </a:clrScheme>
    <a:fontScheme name="Samsung Fonts">
      <a:majorFont>
        <a:latin typeface="SamsungOne 800C"/>
        <a:ea typeface=""/>
        <a:cs typeface=""/>
      </a:majorFont>
      <a:minorFont>
        <a:latin typeface="SamsungOne 450C"/>
        <a:ea typeface=""/>
        <a:cs typeface="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5.xml><?xml version="1.0" encoding="utf-8"?>
<a:theme xmlns:a="http://schemas.openxmlformats.org/drawingml/2006/main" name="Тема Office">
  <a:themeElements>
    <a:clrScheme name="Стандартная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Стандартная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Стандартная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202</TotalTime>
  <Words>86</Words>
  <Application>Microsoft Office PowerPoint</Application>
  <PresentationFormat>Широкоэкранный</PresentationFormat>
  <Paragraphs>22</Paragraphs>
  <Slides>5</Slides>
  <Notes>0</Notes>
  <HiddenSlides>0</HiddenSlides>
  <MMClips>0</MMClips>
  <ScaleCrop>false</ScaleCrop>
  <HeadingPairs>
    <vt:vector size="6" baseType="variant">
      <vt:variant>
        <vt:lpstr>Использованные шрифты</vt:lpstr>
      </vt:variant>
      <vt:variant>
        <vt:i4>4</vt:i4>
      </vt:variant>
      <vt:variant>
        <vt:lpstr>Тема</vt:lpstr>
      </vt:variant>
      <vt:variant>
        <vt:i4>4</vt:i4>
      </vt:variant>
      <vt:variant>
        <vt:lpstr>Заголовки слайдов</vt:lpstr>
      </vt:variant>
      <vt:variant>
        <vt:i4>5</vt:i4>
      </vt:variant>
    </vt:vector>
  </HeadingPairs>
  <TitlesOfParts>
    <vt:vector size="13" baseType="lpstr">
      <vt:lpstr>SamsungOne 800C</vt:lpstr>
      <vt:lpstr>SamsungOne 450C</vt:lpstr>
      <vt:lpstr>Arial</vt:lpstr>
      <vt:lpstr>Calibri</vt:lpstr>
      <vt:lpstr>Samsung IT School</vt:lpstr>
      <vt:lpstr>Samsung IT School White</vt:lpstr>
      <vt:lpstr>Samsung IT School En</vt:lpstr>
      <vt:lpstr>Samsung IT School White En</vt:lpstr>
      <vt:lpstr>Индивидуальный проект Будильник “Wake up!”</vt:lpstr>
      <vt:lpstr>цель</vt:lpstr>
      <vt:lpstr>Возможности</vt:lpstr>
      <vt:lpstr>Cкриншоты</vt:lpstr>
      <vt:lpstr>UML-диаграмма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SAMSUNG Presentation</dc:title>
  <dc:creator>Roman Lesovoy</dc:creator>
  <cp:lastModifiedBy>Александр</cp:lastModifiedBy>
  <cp:revision>35</cp:revision>
  <dcterms:created xsi:type="dcterms:W3CDTF">2020-05-25T08:37:09Z</dcterms:created>
  <dcterms:modified xsi:type="dcterms:W3CDTF">2021-05-26T23:10:50Z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NSCPROP">
    <vt:lpwstr>NSCCustomProperty</vt:lpwstr>
  </property>
  <property fmtid="{D5CDD505-2E9C-101B-9397-08002B2CF9AE}" pid="3" name="NSCPROP_SA">
    <vt:lpwstr>C:\Users\grebenkina.a\Downloads\SAMSUNG_IT_School_Presentation_Template_2020_PR (2).pptx</vt:lpwstr>
  </property>
</Properties>
</file>